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3.xml" ContentType="application/vnd.openxmlformats-officedocument.presentationml.slideLayout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14.xml" ContentType="application/vnd.openxmlformats-officedocument.presentationml.slideLayout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slideLayouts/slideLayout15.xml" ContentType="application/vnd.openxmlformats-officedocument.presentationml.slideLayout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slideLayouts/slideLayout16.xml" ContentType="application/vnd.openxmlformats-officedocument.presentationml.slideLayout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17.xml" ContentType="application/vnd.openxmlformats-officedocument.presentationml.slideLayout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slideLayouts/slideLayout18.xml" ContentType="application/vnd.openxmlformats-officedocument.presentationml.slideLayout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slideLayouts/slideLayout19.xml" ContentType="application/vnd.openxmlformats-officedocument.presentationml.slideLayout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slideLayouts/slideLayout20.xml" ContentType="application/vnd.openxmlformats-officedocument.presentationml.slideLayout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slideLayouts/slideLayout21.xml" ContentType="application/vnd.openxmlformats-officedocument.presentationml.slideLayout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slideLayouts/slideLayout22.xml" ContentType="application/vnd.openxmlformats-officedocument.presentationml.slideLayout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gs/tag63.xml" ContentType="application/vnd.openxmlformats-officedocument.presentationml.tag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84" r:id="rId1"/>
    <p:sldMasterId id="2147483685" r:id="rId2"/>
  </p:sldMasterIdLst>
  <p:notesMasterIdLst>
    <p:notesMasterId r:id="rId3"/>
  </p:notesMasterIdLst>
  <p:sldIdLst>
    <p:sldId id="281" r:id="rId4"/>
    <p:sldId id="282" r:id="rId5"/>
    <p:sldId id="283" r:id="rId6"/>
    <p:sldId id="284" r:id="rId7"/>
  </p:sldIdLst>
  <p:sldSz type="screen16x9" cy="6858000" cx="12192000"/>
  <p:notesSz cx="6858000" cy="9144000"/>
  <p:embeddedFontLst>
    <p:embeddedFont>
      <p:font typeface="华文隶书" panose="02010800040101010101" charset="-122"/>
      <p:regular r:id="rId8"/>
    </p:embeddedFont>
    <p:embeddedFont>
      <p:font typeface="方正舒体" panose="02010601030101010101" charset="-122"/>
      <p:regular r:id="rId9"/>
    </p:embeddedFont>
    <p:embeddedFont>
      <p:font typeface="华文新魏" panose="02010800040101010101" charset="-122"/>
      <p:regular r:id="rId10"/>
    </p:embeddedFont>
    <p:embeddedFont>
      <p:font typeface="华文行楷" panose="02010800040101010101" charset="-122"/>
      <p:regular r:id="rId11"/>
    </p:embeddedFont>
    <p:embeddedFont>
      <p:font typeface="微软雅黑" panose="020B0503020204020204" pitchFamily="34" charset="-122"/>
      <p:regular r:id="rId12"/>
    </p:embeddedFont>
    <p:embeddedFont>
      <p:font typeface="等线" panose="02010600030101010101" charset="-122"/>
      <p:regular r:id="rId13"/>
    </p:embeddedFont>
    <p:embeddedFont>
      <p:font typeface="等线 Light" panose="0201060003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4A71A8"/>
    <a:srgbClr val="1C6B93"/>
    <a:srgbClr val="E6EDF5"/>
    <a:srgbClr val="FDD193"/>
    <a:srgbClr val="FBAD40"/>
    <a:srgbClr val="2E3A49"/>
    <a:srgbClr val="2E75B6"/>
    <a:srgbClr val="1FAC9E"/>
    <a:srgbClr val="FDE553"/>
    <a:srgbClr val="F8FAF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4856" autoAdjust="0"/>
    <p:restoredTop sz="94660"/>
  </p:normalViewPr>
  <p:slideViewPr>
    <p:cSldViewPr showGuides="1" snapToGrid="0">
      <p:cViewPr>
        <p:scale>
          <a:sx n="75" d="100"/>
          <a:sy n="75" d="100"/>
        </p:scale>
        <p:origin x="1152" y="756"/>
      </p:cViewPr>
      <p:guideLst>
        <p:guide orient="horz" pos="2117"/>
        <p:guide pos="3820"/>
        <p:guide orient="horz" pos="489"/>
        <p:guide orient="horz" pos="3711"/>
        <p:guide pos="280"/>
        <p:guide pos="73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font" Target="fonts/font5.fntdata"/><Relationship Id="rId13" Type="http://schemas.openxmlformats.org/officeDocument/2006/relationships/font" Target="fonts/font6.fntdata"/><Relationship Id="rId14" Type="http://schemas.openxmlformats.org/officeDocument/2006/relationships/font" Target="fonts/font7.fntdata"/><Relationship Id="rId15" Type="http://schemas.openxmlformats.org/officeDocument/2006/relationships/font" Target="fonts/font8.fntdata"/><Relationship Id="rId16" Type="http://schemas.openxmlformats.org/officeDocument/2006/relationships/font" Target="fonts/font9.fntdata"/><Relationship Id="rId17" Type="http://schemas.openxmlformats.org/officeDocument/2006/relationships/font" Target="fonts/font10.fntdata"/><Relationship Id="rId18" Type="http://schemas.openxmlformats.org/officeDocument/2006/relationships/font" Target="fonts/font11.fntdata"/><Relationship Id="rId19" Type="http://schemas.openxmlformats.org/officeDocument/2006/relationships/tableStyles" Target="tableStyles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3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D2A48B96-639E-45A3-A0BA-2464DFDB1FAA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32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733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 smtClean="0"/>
              <a:t>单击此处编辑母版文本样式</a:t>
            </a:r>
            <a:endParaRPr altLang="en-US" lang="zh-CN" smtClean="0"/>
          </a:p>
          <a:p>
            <a:pPr lvl="1"/>
            <a:r>
              <a:rPr altLang="en-US" lang="zh-CN" smtClean="0"/>
              <a:t>第二级</a:t>
            </a:r>
            <a:endParaRPr altLang="en-US" lang="zh-CN" smtClean="0"/>
          </a:p>
          <a:p>
            <a:pPr lvl="2"/>
            <a:r>
              <a:rPr altLang="en-US" lang="zh-CN" smtClean="0"/>
              <a:t>第三级</a:t>
            </a:r>
            <a:endParaRPr altLang="en-US" lang="zh-CN" smtClean="0"/>
          </a:p>
          <a:p>
            <a:pPr lvl="3"/>
            <a:r>
              <a:rPr altLang="en-US" lang="zh-CN" smtClean="0"/>
              <a:t>第四级</a:t>
            </a:r>
            <a:endParaRPr altLang="en-US" lang="zh-CN" smtClean="0"/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3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3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A6837353-30EB-4A48-80EB-173D804AEFBD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slideMaster" Target="../slideMasters/slideMaster2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tags" Target="../tags/tag7.xml"/><Relationship Id="rId3" Type="http://schemas.openxmlformats.org/officeDocument/2006/relationships/tags" Target="../tags/tag8.xml"/><Relationship Id="rId4" Type="http://schemas.openxmlformats.org/officeDocument/2006/relationships/tags" Target="../tags/tag9.xml"/><Relationship Id="rId5" Type="http://schemas.openxmlformats.org/officeDocument/2006/relationships/tags" Target="../tags/tag10.xml"/><Relationship Id="rId6" Type="http://schemas.openxmlformats.org/officeDocument/2006/relationships/slideMaster" Target="../slideMasters/slideMaster2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tags" Target="../tags/tag12.xml"/><Relationship Id="rId3" Type="http://schemas.openxmlformats.org/officeDocument/2006/relationships/tags" Target="../tags/tag13.xml"/><Relationship Id="rId4" Type="http://schemas.openxmlformats.org/officeDocument/2006/relationships/tags" Target="../tags/tag14.xml"/><Relationship Id="rId5" Type="http://schemas.openxmlformats.org/officeDocument/2006/relationships/tags" Target="../tags/tag15.xml"/><Relationship Id="rId6" Type="http://schemas.openxmlformats.org/officeDocument/2006/relationships/slideMaster" Target="../slideMasters/slideMaster2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tags" Target="../tags/tag18.xml"/><Relationship Id="rId4" Type="http://schemas.openxmlformats.org/officeDocument/2006/relationships/tags" Target="../tags/tag19.xml"/><Relationship Id="rId5" Type="http://schemas.openxmlformats.org/officeDocument/2006/relationships/tags" Target="../tags/tag20.xml"/><Relationship Id="rId6" Type="http://schemas.openxmlformats.org/officeDocument/2006/relationships/tags" Target="../tags/tag21.xml"/><Relationship Id="rId7" Type="http://schemas.openxmlformats.org/officeDocument/2006/relationships/slideMaster" Target="../slideMasters/slideMaster2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tags" Target="../tags/tag24.xml"/><Relationship Id="rId4" Type="http://schemas.openxmlformats.org/officeDocument/2006/relationships/tags" Target="../tags/tag25.xml"/><Relationship Id="rId5" Type="http://schemas.openxmlformats.org/officeDocument/2006/relationships/tags" Target="../tags/tag26.xml"/><Relationship Id="rId6" Type="http://schemas.openxmlformats.org/officeDocument/2006/relationships/tags" Target="../tags/tag27.xml"/><Relationship Id="rId7" Type="http://schemas.openxmlformats.org/officeDocument/2006/relationships/tags" Target="../tags/tag28.xml"/><Relationship Id="rId8" Type="http://schemas.openxmlformats.org/officeDocument/2006/relationships/tags" Target="../tags/tag29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tags" Target="../tags/tag32.xml"/><Relationship Id="rId4" Type="http://schemas.openxmlformats.org/officeDocument/2006/relationships/tags" Target="../tags/tag33.xml"/><Relationship Id="rId5" Type="http://schemas.openxmlformats.org/officeDocument/2006/relationships/slideMaster" Target="../slideMasters/slideMaster2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tags" Target="../tags/tag35.xml"/><Relationship Id="rId3" Type="http://schemas.openxmlformats.org/officeDocument/2006/relationships/tags" Target="../tags/tag36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tags" Target="../tags/tag38.xml"/><Relationship Id="rId3" Type="http://schemas.openxmlformats.org/officeDocument/2006/relationships/tags" Target="../tags/tag39.xml"/><Relationship Id="rId4" Type="http://schemas.openxmlformats.org/officeDocument/2006/relationships/tags" Target="../tags/tag40.xml"/><Relationship Id="rId5" Type="http://schemas.openxmlformats.org/officeDocument/2006/relationships/tags" Target="../tags/tag41.xml"/><Relationship Id="rId6" Type="http://schemas.openxmlformats.org/officeDocument/2006/relationships/tags" Target="../tags/tag42.xml"/><Relationship Id="rId7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tags" Target="../tags/tag44.xml"/><Relationship Id="rId3" Type="http://schemas.openxmlformats.org/officeDocument/2006/relationships/tags" Target="../tags/tag45.xml"/><Relationship Id="rId4" Type="http://schemas.openxmlformats.org/officeDocument/2006/relationships/tags" Target="../tags/tag46.xml"/><Relationship Id="rId5" Type="http://schemas.openxmlformats.org/officeDocument/2006/relationships/tags" Target="../tags/tag47.xml"/><Relationship Id="rId6" Type="http://schemas.openxmlformats.org/officeDocument/2006/relationships/slideMaster" Target="../slideMasters/slideMaster2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tags" Target="../tags/tag49.xml"/><Relationship Id="rId3" Type="http://schemas.openxmlformats.org/officeDocument/2006/relationships/tags" Target="../tags/tag50.xml"/><Relationship Id="rId4" Type="http://schemas.openxmlformats.org/officeDocument/2006/relationships/tags" Target="../tags/tag51.xml"/><Relationship Id="rId5" Type="http://schemas.openxmlformats.org/officeDocument/2006/relationships/slideMaster" Target="../slideMasters/slideMaster2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tags" Target="../tags/tag53.xml"/><Relationship Id="rId3" Type="http://schemas.openxmlformats.org/officeDocument/2006/relationships/tags" Target="../tags/tag54.xml"/><Relationship Id="rId4" Type="http://schemas.openxmlformats.org/officeDocument/2006/relationships/tags" Target="../tags/tag55.xml"/><Relationship Id="rId5" Type="http://schemas.openxmlformats.org/officeDocument/2006/relationships/tags" Target="../tags/tag56.xml"/><Relationship Id="rId6" Type="http://schemas.openxmlformats.org/officeDocument/2006/relationships/slideMaster" Target="../slideMasters/slideMaster2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2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  <a:endParaRPr altLang="en-US" lang="zh-CN"/>
          </a:p>
        </p:txBody>
      </p:sp>
      <p:sp>
        <p:nvSpPr>
          <p:cNvPr id="104862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2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01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0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0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0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90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69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anchor="b" anchorCtr="0" bIns="46800" lIns="90000" rIns="90000" tIns="46800">
            <a:normAutofit/>
          </a:bodyPr>
          <a:lstStyle>
            <a:lvl1pPr algn="ctr">
              <a:defRPr sz="6000"/>
            </a:lvl1pPr>
          </a:lstStyle>
          <a:p>
            <a:r>
              <a:rPr altLang="en-US" dirty="0" lang="zh-CN"/>
              <a:t>单击此处编辑标题</a:t>
            </a:r>
          </a:p>
        </p:txBody>
      </p:sp>
      <p:sp>
        <p:nvSpPr>
          <p:cNvPr id="1048644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bIns="46800" lIns="90000" rIns="90000" tIns="46800">
            <a:normAutofit/>
          </a:bodyPr>
          <a:lstStyle>
            <a:lvl1pPr algn="ctr" indent="0" marL="0">
              <a:lnSpc>
                <a:spcPct val="110000"/>
              </a:lnSpc>
              <a:buNone/>
              <a:defRPr sz="2400" spc="2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dirty="0" lang="zh-CN"/>
              <a:t>单击此处编辑副标题</a:t>
            </a:r>
          </a:p>
        </p:txBody>
      </p:sp>
      <p:sp>
        <p:nvSpPr>
          <p:cNvPr id="1048645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46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47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dirty="0" 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anchor="ctr" anchorCtr="0" bIns="46800" lIns="90000" rIns="90000" rtlCol="0" tIns="46800" vert="horz">
            <a:normAutofit/>
          </a:bodyPr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639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bIns="46800" lIns="90000" rIns="90000" rtlCol="0" tIns="46800" vert="horz">
            <a:normAutofit/>
          </a:bodyPr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640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41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2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anchor="b" anchorCtr="0" bIns="46800" lIns="90000" rIns="90000" tIns="46800">
            <a:normAutofit/>
          </a:bodyPr>
          <a:lstStyle>
            <a:lvl1pPr>
              <a:defRPr sz="4400"/>
            </a:lvl1pPr>
          </a:lstStyle>
          <a:p>
            <a:r>
              <a:rPr altLang="en-US" dirty="0" lang="zh-CN"/>
              <a:t>单击此处编辑标题</a:t>
            </a:r>
          </a:p>
        </p:txBody>
      </p:sp>
      <p:sp>
        <p:nvSpPr>
          <p:cNvPr id="104866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bIns="46800" lIns="90000" rIns="90000" tIns="46800">
            <a:normAutofit/>
          </a:bodyPr>
          <a:lstStyle>
            <a:lvl1pPr indent="0" marL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marL="457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dirty="0" lang="zh-CN"/>
              <a:t>单击此处编辑文本</a:t>
            </a:r>
          </a:p>
        </p:txBody>
      </p:sp>
      <p:sp>
        <p:nvSpPr>
          <p:cNvPr id="104866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6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anchor="ctr" anchorCtr="0" bIns="46800" lIns="90000" rIns="90000" rtlCol="0" tIns="46800" vert="horz">
            <a:normAutofit/>
          </a:bodyPr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582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bIns="46800" lIns="90000" rIns="90000" rtlCol="0" tIns="46800" vert="horz">
            <a:normAutofit/>
          </a:bodyPr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583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bIns="46800" lIns="90000" rIns="90000" tIns="46800">
            <a:normAutofit/>
          </a:bodyPr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584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585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6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anchor="ctr" anchorCtr="0" bIns="46800" lIns="90000" rIns="90000" rtlCol="0" tIns="46800" vert="horz">
            <a:normAutofit/>
          </a:bodyPr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678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anchor="t" anchorCtr="0" bIns="38100" lIns="101600" rIns="76200" tIns="38100">
            <a:normAutofit/>
          </a:bodyPr>
          <a:lstStyle>
            <a:lvl1pPr indent="0" marL="0">
              <a:lnSpc>
                <a:spcPct val="100000"/>
              </a:lnSpc>
              <a:buNone/>
              <a:defRPr b="1" sz="2000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dirty="0" lang="zh-CN"/>
              <a:t>单击此处编辑文本</a:t>
            </a:r>
          </a:p>
        </p:txBody>
      </p:sp>
      <p:sp>
        <p:nvSpPr>
          <p:cNvPr id="1048679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bIns="0" lIns="101600" rIns="82550" rtlCol="0" tIns="0" vert="horz">
            <a:normAutofit/>
          </a:bodyPr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680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anchor="t" anchorCtr="0" bIns="38100" lIns="101600" rIns="76200" rtlCol="0" tIns="38100" vert="horz">
            <a:normAutofit/>
          </a:bodyPr>
          <a:lstStyle>
            <a:lvl1pPr indent="0" marL="0">
              <a:lnSpc>
                <a:spcPct val="100000"/>
              </a:lnSpc>
              <a:buNone/>
              <a:defRPr b="1" sz="2000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1048681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bIns="0" lIns="101600" rIns="82550" rtlCol="0" tIns="0" vert="horz">
            <a:normAutofit/>
          </a:bodyPr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682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83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4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anchor="ctr" anchorCtr="0" bIns="46800" lIns="90000" rIns="90000" rtlCol="0" tIns="46800" vert="horz">
            <a:normAutofit/>
          </a:bodyPr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04867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7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7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36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7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bIns="46800" lIns="90000" rIns="90000" rtlCol="0" tIns="46800" vert="horz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1048668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bIns="46800" lIns="90000" rIns="90000" rtlCol="0" tIns="46800" vert="horz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1048669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9EFD9D74-47D9-4702-A33C-335B63B48DBF}" type="datetimeFigureOut">
              <a:rPr altLang="en-US" lang="zh-CN" smtClean="0"/>
              <a:t>2022-10-06</a:t>
            </a:fld>
            <a:endParaRPr altLang="en-US" dirty="0" lang="zh-CN"/>
          </a:p>
        </p:txBody>
      </p:sp>
      <p:sp>
        <p:nvSpPr>
          <p:cNvPr id="1048670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71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FABC47A4-756D-490B-A52F-7D9E2C9FC05F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672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p>
            <a:r>
              <a:rPr altLang="en-US" lang="zh-CN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1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61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1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anchor="ctr" anchorCtr="0" bIns="46800" lIns="90000" rIns="90000" rtlCol="0" tIns="46800" vert="eaVert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1048649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bIns="46800" lIns="46800" rIns="46800" tIns="46800" vert="eaVert"/>
          <a:lstStyle>
            <a:lvl1pPr indent="-228600" marL="228600">
              <a:spcAft>
                <a:spcPts val="1000"/>
              </a:spcAft>
              <a:defRPr spc="300"/>
            </a:lvl1pPr>
            <a:lvl2pPr indent="-228600" marL="685800">
              <a:defRPr spc="300"/>
            </a:lvl2pPr>
            <a:lvl3pPr indent="-228600" marL="1143000">
              <a:defRPr spc="300"/>
            </a:lvl3pPr>
            <a:lvl4pPr indent="-228600" marL="1600200">
              <a:defRPr spc="300"/>
            </a:lvl4pPr>
            <a:lvl5pPr indent="-228600" marL="2057400">
              <a:defRPr spc="300"/>
            </a:lvl5pPr>
          </a:lstStyle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650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51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2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5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656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658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9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660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anchor="t" anchorCtr="0" bIns="46800" lIns="90000" rIns="90000" rtlCol="0" tIns="46800" vert="horz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1048661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bIns="46800" lIns="90000" rIns="90000" t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altLang="en-US" dirty="0" lang="zh-CN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06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0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0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0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11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12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13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14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15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17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18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1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20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21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22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3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8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8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95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25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726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2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2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95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696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69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ags" Target="../tags/tag57.xml"/><Relationship Id="rId13" Type="http://schemas.openxmlformats.org/officeDocument/2006/relationships/tags" Target="../tags/tag58.xml"/><Relationship Id="rId14" Type="http://schemas.openxmlformats.org/officeDocument/2006/relationships/tags" Target="../tags/tag59.xml"/><Relationship Id="rId15" Type="http://schemas.openxmlformats.org/officeDocument/2006/relationships/tags" Target="../tags/tag60.xml"/><Relationship Id="rId16" Type="http://schemas.openxmlformats.org/officeDocument/2006/relationships/tags" Target="../tags/tag61.xml"/><Relationship Id="rId17" Type="http://schemas.openxmlformats.org/officeDocument/2006/relationships/tags" Target="../tags/tag62.xml"/><Relationship Id="rId1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90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591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67E04-C21E-438D-A969-32F32BE1B42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92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9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E9294-A6F3-4EAE-B426-A125EBC357E2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/>
        </p:spPr>
        <p:txBody>
          <a:bodyPr anchor="ctr" anchorCtr="0" bIns="46990" lIns="90170" rIns="90170" rtlCol="0" tIns="46990" vert="horz">
            <a:normAutofit/>
          </a:bodyPr>
          <a:p>
            <a:r>
              <a:rPr altLang="en-US" dirty="0" lang="zh-CN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/>
        </p:spPr>
        <p:txBody>
          <a:bodyPr bIns="46800" lIns="90000" rIns="90000" rtlCol="0" tIns="46800" vert="horz">
            <a:normAutofit/>
          </a:bodyPr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l">
              <a:defRPr baseline="0"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altLang="en-US" lang="zh-CN" smtClean="0"/>
              <a:t>2022-10-06</a:t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ctr">
              <a:defRPr baseline="0"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altLang="en-US" dirty="0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r">
              <a:defRPr baseline="0"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dirty="0" lang="zh-CN"/>
          </a:p>
        </p:txBody>
      </p:sp>
    </p:spTree>
    <p:custDataLst>
      <p:tags r:id="rId17"/>
    </p:custDataLst>
  </p:cSld>
  <p:clrMap accent1="accent1" accent2="accent2" accent3="accent3" accent4="accent4" accent5="accent5" accent6="accent6" bg1="lt1" bg2="lt2" tx1="dk1" tx2="dk2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eaLnBrk="1" fontAlgn="auto" hangingPunct="1" latinLnBrk="0" rtl="0">
        <a:lnSpc>
          <a:spcPct val="100000"/>
        </a:lnSpc>
        <a:spcBef>
          <a:spcPct val="0"/>
        </a:spcBef>
        <a:buNone/>
        <a:defRPr baseline="0" b="1" cap="none" sz="3600" kern="1200" normalizeH="0" spc="300" strike="noStrike" u="none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algn="l" defTabSz="914400" eaLnBrk="1" fontAlgn="auto" hangingPunct="1" indent="-228600" latinLnBrk="0" marL="22860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baseline="0" cap="none" sz="1800" kern="1200" normalizeH="0" spc="150" strike="noStrike" u="none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algn="l" defTabSz="914400" eaLnBrk="1" fontAlgn="auto" hangingPunct="1" indent="-228600" latinLnBrk="0" marL="685800" rtl="0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algn="l" pos="1609725"/>
          <a:tab algn="l" pos="1609725"/>
          <a:tab algn="l" pos="1609725"/>
          <a:tab algn="l" pos="1609725"/>
        </a:tabLst>
        <a:defRPr baseline="0" cap="none" sz="1600" kern="1200" normalizeH="0" spc="150" strike="noStrike" u="none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algn="l" defTabSz="914400" eaLnBrk="1" fontAlgn="auto" hangingPunct="1" indent="-228600" latinLnBrk="0" marL="1143000" rtl="0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baseline="0" cap="none" sz="1600" kern="1200" normalizeH="0" spc="150" strike="noStrike" u="none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algn="l" defTabSz="914400" eaLnBrk="1" fontAlgn="auto" hangingPunct="1" indent="-228600" latinLnBrk="0" marL="1600200" rtl="0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baseline="0" cap="none" sz="1400" kern="1200" normalizeH="0" spc="150" strike="noStrike" u="none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algn="l" defTabSz="914400" eaLnBrk="1" fontAlgn="auto" hangingPunct="1" indent="-228600" latinLnBrk="0" marL="2057400" rtl="0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baseline="0" cap="none" sz="1400" kern="1200" normalizeH="0" spc="150" strike="noStrike" u="none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emf"/><Relationship Id="rId5" Type="http://schemas.openxmlformats.org/officeDocument/2006/relationships/tags" Target="../tags/tag63.xml"/><Relationship Id="rId6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直角三角形 5"/>
          <p:cNvSpPr/>
          <p:nvPr/>
        </p:nvSpPr>
        <p:spPr>
          <a:xfrm flipH="1">
            <a:off x="7556500" y="4076700"/>
            <a:ext cx="4635500" cy="2781300"/>
          </a:xfrm>
          <a:prstGeom prst="rtTriangle"/>
          <a:solidFill>
            <a:srgbClr val="2E3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grpSp>
        <p:nvGrpSpPr>
          <p:cNvPr id="50" name="组合 1"/>
          <p:cNvGrpSpPr/>
          <p:nvPr/>
        </p:nvGrpSpPr>
        <p:grpSpPr>
          <a:xfrm>
            <a:off x="8308975" y="3784600"/>
            <a:ext cx="3883025" cy="1925320"/>
            <a:chOff x="13085" y="5960"/>
            <a:chExt cx="6115" cy="3032"/>
          </a:xfrm>
        </p:grpSpPr>
        <p:cxnSp>
          <p:nvCxnSpPr>
            <p:cNvPr id="3145738" name="直接连接符 7"/>
            <p:cNvCxnSpPr>
              <a:cxnSpLocks/>
            </p:cNvCxnSpPr>
            <p:nvPr/>
          </p:nvCxnSpPr>
          <p:spPr>
            <a:xfrm flipH="1">
              <a:off x="15550" y="5960"/>
              <a:ext cx="3650" cy="2213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9" name="直接连接符 28"/>
            <p:cNvCxnSpPr>
              <a:cxnSpLocks/>
            </p:cNvCxnSpPr>
            <p:nvPr/>
          </p:nvCxnSpPr>
          <p:spPr>
            <a:xfrm flipH="1">
              <a:off x="13085" y="6780"/>
              <a:ext cx="3650" cy="2213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3"/>
          <p:cNvGrpSpPr/>
          <p:nvPr/>
        </p:nvGrpSpPr>
        <p:grpSpPr>
          <a:xfrm>
            <a:off x="117522" y="127000"/>
            <a:ext cx="3165523" cy="1721109"/>
            <a:chOff x="117522" y="127000"/>
            <a:chExt cx="3165523" cy="1721109"/>
          </a:xfrm>
        </p:grpSpPr>
        <p:cxnSp>
          <p:nvCxnSpPr>
            <p:cNvPr id="3145740" name="直接连接符 54"/>
            <p:cNvCxnSpPr>
              <a:cxnSpLocks/>
            </p:cNvCxnSpPr>
            <p:nvPr/>
          </p:nvCxnSpPr>
          <p:spPr>
            <a:xfrm flipH="1">
              <a:off x="444500" y="127000"/>
              <a:ext cx="2838545" cy="1721109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1" name="直接连接符 55"/>
            <p:cNvCxnSpPr>
              <a:cxnSpLocks/>
            </p:cNvCxnSpPr>
            <p:nvPr/>
          </p:nvCxnSpPr>
          <p:spPr>
            <a:xfrm flipH="1">
              <a:off x="117522" y="777533"/>
              <a:ext cx="1746250" cy="1058812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30" name="文本框 56"/>
          <p:cNvSpPr txBox="1"/>
          <p:nvPr/>
        </p:nvSpPr>
        <p:spPr>
          <a:xfrm>
            <a:off x="993641" y="3306248"/>
            <a:ext cx="6508698" cy="2047241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dirty="0" sz="6600" lang="zh-CN">
                <a:solidFill>
                  <a:srgbClr val="2E3A49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学业发展中心</a:t>
            </a:r>
            <a:endParaRPr altLang="en-US" dirty="0" sz="6600" lang="zh-CN">
              <a:solidFill>
                <a:srgbClr val="2E3A49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  <a:p>
            <a:r>
              <a:rPr altLang="en-US" dirty="0" sz="6600" lang="zh-CN">
                <a:solidFill>
                  <a:srgbClr val="2E3A49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文宣部</a:t>
            </a:r>
            <a:endParaRPr altLang="en-US" dirty="0" sz="6600" lang="zh-CN">
              <a:solidFill>
                <a:srgbClr val="2E3A49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grpSp>
        <p:nvGrpSpPr>
          <p:cNvPr id="52" name="组合 62"/>
          <p:cNvGrpSpPr/>
          <p:nvPr/>
        </p:nvGrpSpPr>
        <p:grpSpPr>
          <a:xfrm>
            <a:off x="1120641" y="2345412"/>
            <a:ext cx="2289404" cy="706755"/>
            <a:chOff x="1282045" y="2943230"/>
            <a:chExt cx="1725105" cy="822158"/>
          </a:xfrm>
        </p:grpSpPr>
        <p:sp>
          <p:nvSpPr>
            <p:cNvPr id="1048631" name="矩形 59"/>
            <p:cNvSpPr/>
            <p:nvPr/>
          </p:nvSpPr>
          <p:spPr>
            <a:xfrm>
              <a:off x="1282045" y="2992439"/>
              <a:ext cx="1725105" cy="758596"/>
            </a:xfrm>
            <a:prstGeom prst="rect"/>
            <a:solidFill>
              <a:srgbClr val="FBA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latin typeface="Hero" panose="02000506000000020004" pitchFamily="50" charset="0"/>
              </a:endParaRPr>
            </a:p>
          </p:txBody>
        </p:sp>
        <p:sp>
          <p:nvSpPr>
            <p:cNvPr id="1048632" name="文本框 61"/>
            <p:cNvSpPr txBox="1"/>
            <p:nvPr/>
          </p:nvSpPr>
          <p:spPr>
            <a:xfrm>
              <a:off x="1352810" y="2943230"/>
              <a:ext cx="1583574" cy="822158"/>
            </a:xfrm>
            <a:prstGeom prst="rect"/>
            <a:noFill/>
          </p:spPr>
          <p:txBody>
            <a:bodyPr wrap="square">
              <a:spAutoFit/>
            </a:bodyPr>
            <a:p>
              <a:pPr algn="ctr"/>
              <a:r>
                <a:rPr altLang="zh-CN" dirty="0" sz="4000" lang="en-US">
                  <a:solidFill>
                    <a:schemeClr val="bg1"/>
                  </a:solidFill>
                  <a:latin typeface="Hero" panose="02000506000000020004" pitchFamily="50" charset="0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202</a:t>
              </a:r>
              <a:r>
                <a:rPr altLang="zh-CN" dirty="0" sz="4000" lang="en-US">
                  <a:solidFill>
                    <a:schemeClr val="bg1"/>
                  </a:solidFill>
                  <a:latin typeface="Hero" panose="02000506000000020004" pitchFamily="50" charset="0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3</a:t>
              </a:r>
              <a:endParaRPr altLang="en-US" dirty="0" sz="4000" lang="zh-CN">
                <a:solidFill>
                  <a:schemeClr val="bg1"/>
                </a:solidFill>
                <a:latin typeface="Hero" panose="02000506000000020004" pitchFamily="50" charset="0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</p:grpSp>
      <p:cxnSp>
        <p:nvCxnSpPr>
          <p:cNvPr id="3145742" name="直接箭头连接符 75"/>
          <p:cNvCxnSpPr>
            <a:cxnSpLocks/>
          </p:cNvCxnSpPr>
          <p:nvPr/>
        </p:nvCxnSpPr>
        <p:spPr>
          <a:xfrm>
            <a:off x="1120641" y="5710632"/>
            <a:ext cx="2041659" cy="0"/>
          </a:xfrm>
          <a:prstGeom prst="straightConnector1"/>
          <a:ln w="28575">
            <a:solidFill>
              <a:srgbClr val="2E3A4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组合 89"/>
          <p:cNvGrpSpPr/>
          <p:nvPr/>
        </p:nvGrpSpPr>
        <p:grpSpPr>
          <a:xfrm>
            <a:off x="11033125" y="592751"/>
            <a:ext cx="383416" cy="391153"/>
            <a:chOff x="9143021" y="4403157"/>
            <a:chExt cx="383416" cy="391153"/>
          </a:xfrm>
          <a:solidFill>
            <a:srgbClr val="2E3A49"/>
          </a:solidFill>
        </p:grpSpPr>
        <p:sp>
          <p:nvSpPr>
            <p:cNvPr id="1048633" name="Freeform 109"/>
            <p:cNvSpPr>
              <a:spLocks noEditPoints="1"/>
            </p:cNvSpPr>
            <p:nvPr/>
          </p:nvSpPr>
          <p:spPr bwMode="auto">
            <a:xfrm>
              <a:off x="9143021" y="4403157"/>
              <a:ext cx="237412" cy="391153"/>
            </a:xfrm>
            <a:custGeom>
              <a:avLst/>
              <a:gdLst>
                <a:gd name="T0" fmla="*/ 380 w 1575"/>
                <a:gd name="T1" fmla="*/ 2556 h 2597"/>
                <a:gd name="T2" fmla="*/ 239 w 1575"/>
                <a:gd name="T3" fmla="*/ 2555 h 2597"/>
                <a:gd name="T4" fmla="*/ 78 w 1575"/>
                <a:gd name="T5" fmla="*/ 2383 h 2597"/>
                <a:gd name="T6" fmla="*/ 80 w 1575"/>
                <a:gd name="T7" fmla="*/ 2236 h 2597"/>
                <a:gd name="T8" fmla="*/ 934 w 1575"/>
                <a:gd name="T9" fmla="*/ 1362 h 2597"/>
                <a:gd name="T10" fmla="*/ 931 w 1575"/>
                <a:gd name="T11" fmla="*/ 1217 h 2597"/>
                <a:gd name="T12" fmla="*/ 43 w 1575"/>
                <a:gd name="T13" fmla="*/ 366 h 2597"/>
                <a:gd name="T14" fmla="*/ 39 w 1575"/>
                <a:gd name="T15" fmla="*/ 222 h 2597"/>
                <a:gd name="T16" fmla="*/ 217 w 1575"/>
                <a:gd name="T17" fmla="*/ 40 h 2597"/>
                <a:gd name="T18" fmla="*/ 360 w 1575"/>
                <a:gd name="T19" fmla="*/ 40 h 2597"/>
                <a:gd name="T20" fmla="*/ 1535 w 1575"/>
                <a:gd name="T21" fmla="*/ 1229 h 2597"/>
                <a:gd name="T22" fmla="*/ 1535 w 1575"/>
                <a:gd name="T23" fmla="*/ 1375 h 2597"/>
                <a:gd name="T24" fmla="*/ 380 w 1575"/>
                <a:gd name="T25" fmla="*/ 2556 h 2597"/>
                <a:gd name="T26" fmla="*/ 380 w 1575"/>
                <a:gd name="T27" fmla="*/ 2556 h 2597"/>
                <a:gd name="T28" fmla="*/ 380 w 1575"/>
                <a:gd name="T29" fmla="*/ 2556 h 2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5" h="2597">
                  <a:moveTo>
                    <a:pt x="380" y="2556"/>
                  </a:moveTo>
                  <a:cubicBezTo>
                    <a:pt x="340" y="2597"/>
                    <a:pt x="277" y="2597"/>
                    <a:pt x="239" y="2555"/>
                  </a:cubicBezTo>
                  <a:cubicBezTo>
                    <a:pt x="78" y="2383"/>
                    <a:pt x="78" y="2383"/>
                    <a:pt x="78" y="2383"/>
                  </a:cubicBezTo>
                  <a:cubicBezTo>
                    <a:pt x="39" y="2342"/>
                    <a:pt x="40" y="2276"/>
                    <a:pt x="80" y="2236"/>
                  </a:cubicBezTo>
                  <a:cubicBezTo>
                    <a:pt x="934" y="1362"/>
                    <a:pt x="934" y="1362"/>
                    <a:pt x="934" y="1362"/>
                  </a:cubicBezTo>
                  <a:cubicBezTo>
                    <a:pt x="974" y="1321"/>
                    <a:pt x="972" y="1257"/>
                    <a:pt x="931" y="1217"/>
                  </a:cubicBezTo>
                  <a:cubicBezTo>
                    <a:pt x="43" y="366"/>
                    <a:pt x="43" y="366"/>
                    <a:pt x="43" y="366"/>
                  </a:cubicBezTo>
                  <a:cubicBezTo>
                    <a:pt x="2" y="327"/>
                    <a:pt x="0" y="262"/>
                    <a:pt x="39" y="222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57" y="0"/>
                    <a:pt x="321" y="0"/>
                    <a:pt x="360" y="40"/>
                  </a:cubicBezTo>
                  <a:cubicBezTo>
                    <a:pt x="1535" y="1229"/>
                    <a:pt x="1535" y="1229"/>
                    <a:pt x="1535" y="1229"/>
                  </a:cubicBezTo>
                  <a:cubicBezTo>
                    <a:pt x="1575" y="1269"/>
                    <a:pt x="1575" y="1335"/>
                    <a:pt x="1535" y="1375"/>
                  </a:cubicBezTo>
                  <a:lnTo>
                    <a:pt x="380" y="2556"/>
                  </a:lnTo>
                  <a:close/>
                  <a:moveTo>
                    <a:pt x="380" y="2556"/>
                  </a:moveTo>
                  <a:cubicBezTo>
                    <a:pt x="380" y="2556"/>
                    <a:pt x="380" y="2556"/>
                    <a:pt x="380" y="2556"/>
                  </a:cubicBezTo>
                </a:path>
              </a:pathLst>
            </a:custGeom>
            <a:solidFill>
              <a:srgbClr val="FBAD40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/>
            </a:p>
          </p:txBody>
        </p:sp>
        <p:sp>
          <p:nvSpPr>
            <p:cNvPr id="1048634" name="Freeform 109"/>
            <p:cNvSpPr>
              <a:spLocks noEditPoints="1"/>
            </p:cNvSpPr>
            <p:nvPr/>
          </p:nvSpPr>
          <p:spPr bwMode="auto">
            <a:xfrm>
              <a:off x="9289025" y="4403157"/>
              <a:ext cx="237412" cy="391153"/>
            </a:xfrm>
            <a:custGeom>
              <a:avLst/>
              <a:gdLst>
                <a:gd name="T0" fmla="*/ 380 w 1575"/>
                <a:gd name="T1" fmla="*/ 2556 h 2597"/>
                <a:gd name="T2" fmla="*/ 239 w 1575"/>
                <a:gd name="T3" fmla="*/ 2555 h 2597"/>
                <a:gd name="T4" fmla="*/ 78 w 1575"/>
                <a:gd name="T5" fmla="*/ 2383 h 2597"/>
                <a:gd name="T6" fmla="*/ 80 w 1575"/>
                <a:gd name="T7" fmla="*/ 2236 h 2597"/>
                <a:gd name="T8" fmla="*/ 934 w 1575"/>
                <a:gd name="T9" fmla="*/ 1362 h 2597"/>
                <a:gd name="T10" fmla="*/ 931 w 1575"/>
                <a:gd name="T11" fmla="*/ 1217 h 2597"/>
                <a:gd name="T12" fmla="*/ 43 w 1575"/>
                <a:gd name="T13" fmla="*/ 366 h 2597"/>
                <a:gd name="T14" fmla="*/ 39 w 1575"/>
                <a:gd name="T15" fmla="*/ 222 h 2597"/>
                <a:gd name="T16" fmla="*/ 217 w 1575"/>
                <a:gd name="T17" fmla="*/ 40 h 2597"/>
                <a:gd name="T18" fmla="*/ 360 w 1575"/>
                <a:gd name="T19" fmla="*/ 40 h 2597"/>
                <a:gd name="T20" fmla="*/ 1535 w 1575"/>
                <a:gd name="T21" fmla="*/ 1229 h 2597"/>
                <a:gd name="T22" fmla="*/ 1535 w 1575"/>
                <a:gd name="T23" fmla="*/ 1375 h 2597"/>
                <a:gd name="T24" fmla="*/ 380 w 1575"/>
                <a:gd name="T25" fmla="*/ 2556 h 2597"/>
                <a:gd name="T26" fmla="*/ 380 w 1575"/>
                <a:gd name="T27" fmla="*/ 2556 h 2597"/>
                <a:gd name="T28" fmla="*/ 380 w 1575"/>
                <a:gd name="T29" fmla="*/ 2556 h 2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5" h="2597">
                  <a:moveTo>
                    <a:pt x="380" y="2556"/>
                  </a:moveTo>
                  <a:cubicBezTo>
                    <a:pt x="340" y="2597"/>
                    <a:pt x="277" y="2597"/>
                    <a:pt x="239" y="2555"/>
                  </a:cubicBezTo>
                  <a:cubicBezTo>
                    <a:pt x="78" y="2383"/>
                    <a:pt x="78" y="2383"/>
                    <a:pt x="78" y="2383"/>
                  </a:cubicBezTo>
                  <a:cubicBezTo>
                    <a:pt x="39" y="2342"/>
                    <a:pt x="40" y="2276"/>
                    <a:pt x="80" y="2236"/>
                  </a:cubicBezTo>
                  <a:cubicBezTo>
                    <a:pt x="934" y="1362"/>
                    <a:pt x="934" y="1362"/>
                    <a:pt x="934" y="1362"/>
                  </a:cubicBezTo>
                  <a:cubicBezTo>
                    <a:pt x="974" y="1321"/>
                    <a:pt x="972" y="1257"/>
                    <a:pt x="931" y="1217"/>
                  </a:cubicBezTo>
                  <a:cubicBezTo>
                    <a:pt x="43" y="366"/>
                    <a:pt x="43" y="366"/>
                    <a:pt x="43" y="366"/>
                  </a:cubicBezTo>
                  <a:cubicBezTo>
                    <a:pt x="2" y="327"/>
                    <a:pt x="0" y="262"/>
                    <a:pt x="39" y="222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57" y="0"/>
                    <a:pt x="321" y="0"/>
                    <a:pt x="360" y="40"/>
                  </a:cubicBezTo>
                  <a:cubicBezTo>
                    <a:pt x="1535" y="1229"/>
                    <a:pt x="1535" y="1229"/>
                    <a:pt x="1535" y="1229"/>
                  </a:cubicBezTo>
                  <a:cubicBezTo>
                    <a:pt x="1575" y="1269"/>
                    <a:pt x="1575" y="1335"/>
                    <a:pt x="1535" y="1375"/>
                  </a:cubicBezTo>
                  <a:lnTo>
                    <a:pt x="380" y="2556"/>
                  </a:lnTo>
                  <a:close/>
                  <a:moveTo>
                    <a:pt x="380" y="2556"/>
                  </a:moveTo>
                  <a:cubicBezTo>
                    <a:pt x="380" y="2556"/>
                    <a:pt x="380" y="2556"/>
                    <a:pt x="380" y="2556"/>
                  </a:cubicBezTo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/>
            </a:p>
          </p:txBody>
        </p:sp>
      </p:grpSp>
      <p:pic>
        <p:nvPicPr>
          <p:cNvPr id="2097165" name="图片 1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8487102" y="88510"/>
            <a:ext cx="3507228" cy="688779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/>
      </p:grpSpPr>
      <p:pic>
        <p:nvPicPr>
          <p:cNvPr id="2097163" name="图片 1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8684587" y="245"/>
            <a:ext cx="3507228" cy="688779"/>
          </a:xfrm>
          <a:prstGeom prst="rect"/>
          <a:noFill/>
          <a:ln>
            <a:noFill/>
          </a:ln>
        </p:spPr>
      </p:pic>
      <p:pic>
        <p:nvPicPr>
          <p:cNvPr id="2097164" name="图片 9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490220" y="3655695"/>
            <a:ext cx="5692140" cy="3202305"/>
          </a:xfrm>
          <a:prstGeom prst="rect"/>
        </p:spPr>
      </p:pic>
      <p:sp>
        <p:nvSpPr>
          <p:cNvPr id="1048617" name="椭圆 12"/>
          <p:cNvSpPr/>
          <p:nvPr/>
        </p:nvSpPr>
        <p:spPr>
          <a:xfrm>
            <a:off x="227965" y="935990"/>
            <a:ext cx="2444750" cy="2425065"/>
          </a:xfrm>
          <a:prstGeom prst="ellipse"/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grpSp>
        <p:nvGrpSpPr>
          <p:cNvPr id="46" name="组合 53"/>
          <p:cNvGrpSpPr/>
          <p:nvPr/>
        </p:nvGrpSpPr>
        <p:grpSpPr>
          <a:xfrm>
            <a:off x="117522" y="127000"/>
            <a:ext cx="3165523" cy="1721109"/>
            <a:chOff x="117522" y="127000"/>
            <a:chExt cx="3165523" cy="1721109"/>
          </a:xfrm>
        </p:grpSpPr>
        <p:cxnSp>
          <p:nvCxnSpPr>
            <p:cNvPr id="3145734" name="直接连接符 54"/>
            <p:cNvCxnSpPr>
              <a:cxnSpLocks/>
            </p:cNvCxnSpPr>
            <p:nvPr/>
          </p:nvCxnSpPr>
          <p:spPr>
            <a:xfrm flipH="1">
              <a:off x="444500" y="127000"/>
              <a:ext cx="2838545" cy="1721109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5" name="直接连接符 55"/>
            <p:cNvCxnSpPr>
              <a:cxnSpLocks/>
            </p:cNvCxnSpPr>
            <p:nvPr/>
          </p:nvCxnSpPr>
          <p:spPr>
            <a:xfrm flipH="1">
              <a:off x="117522" y="777533"/>
              <a:ext cx="1746250" cy="1058812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18" name="椭圆 8"/>
          <p:cNvSpPr/>
          <p:nvPr/>
        </p:nvSpPr>
        <p:spPr>
          <a:xfrm>
            <a:off x="1863725" y="385445"/>
            <a:ext cx="1889760" cy="1842135"/>
          </a:xfrm>
          <a:prstGeom prst="ellipse"/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19" name="矩形 4"/>
          <p:cNvSpPr/>
          <p:nvPr/>
        </p:nvSpPr>
        <p:spPr>
          <a:xfrm>
            <a:off x="3389630" y="279400"/>
            <a:ext cx="3840480" cy="1170940"/>
          </a:xfrm>
          <a:prstGeom prst="rect"/>
          <a:noFill/>
          <a:ln>
            <a:noFill/>
          </a:ln>
        </p:spPr>
        <p:txBody>
          <a:bodyPr anchor="t" rtlCol="0" wrap="none">
            <a:spAutoFit/>
          </a:bodyPr>
          <a:p>
            <a:pPr algn="ctr"/>
            <a:r>
              <a:rPr altLang="en-US" b="1" sz="7200" lang="zh-CN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algn="bl" dir="2700000" dist="38100" rotWithShape="0">
                    <a:schemeClr val="accent5"/>
                  </a:outerShdw>
                </a:effectLst>
              </a:rPr>
              <a:t>部门简介</a:t>
            </a:r>
            <a:endParaRPr altLang="en-US" b="1" sz="7200" lang="zh-CN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algn="bl" dir="2700000" dist="38100" rotWithShape="0">
                  <a:schemeClr val="accent5"/>
                </a:outerShdw>
              </a:effectLst>
            </a:endParaRPr>
          </a:p>
        </p:txBody>
      </p:sp>
      <p:sp>
        <p:nvSpPr>
          <p:cNvPr id="1048620" name="文本框 10"/>
          <p:cNvSpPr txBox="1"/>
          <p:nvPr/>
        </p:nvSpPr>
        <p:spPr>
          <a:xfrm>
            <a:off x="444500" y="2152015"/>
            <a:ext cx="5554980" cy="3108960"/>
          </a:xfrm>
          <a:prstGeom prst="rect"/>
          <a:noFill/>
        </p:spPr>
        <p:txBody>
          <a:bodyPr wrap="square">
            <a:spAutoFit/>
          </a:bodyPr>
          <a:p>
            <a:r>
              <a:rPr altLang="en-US" dirty="0" sz="3200" lang="zh-CN">
                <a:solidFill>
                  <a:srgbClr val="2E3A49"/>
                </a:solidFill>
                <a:latin typeface="华文新魏" panose="02010800040101010101" charset="-122"/>
                <a:ea typeface="华文新魏" panose="02010800040101010101" charset="-122"/>
                <a:cs typeface="阿里巴巴普惠体 R" panose="00020600040101010101" pitchFamily="18" charset="-122"/>
              </a:rPr>
              <a:t>主要任务：</a:t>
            </a:r>
            <a:endParaRPr altLang="en-US" dirty="0" sz="3200" lang="zh-CN">
              <a:solidFill>
                <a:srgbClr val="2E3A49"/>
              </a:solidFill>
              <a:latin typeface="华文新魏" panose="02010800040101010101" charset="-122"/>
              <a:ea typeface="华文新魏" panose="02010800040101010101" charset="-122"/>
              <a:cs typeface="阿里巴巴普惠体 R" panose="00020600040101010101" pitchFamily="18" charset="-122"/>
            </a:endParaRPr>
          </a:p>
          <a:p>
            <a:r>
              <a:rPr altLang="en-US" dirty="0" sz="3200" lang="zh-CN">
                <a:solidFill>
                  <a:srgbClr val="2E3A49"/>
                </a:solidFill>
                <a:latin typeface="华文新魏" panose="02010800040101010101" charset="-122"/>
                <a:ea typeface="华文新魏" panose="02010800040101010101" charset="-122"/>
                <a:cs typeface="阿里巴巴普惠体 R" panose="00020600040101010101" pitchFamily="18" charset="-122"/>
                <a:sym typeface="+mn-ea"/>
              </a:rPr>
              <a:t>负责公众号HUSToei学业加油站的运营。公众号定期推送各种活动的推文，如百场导航、点睛课堂、学霸有约、成长交流会等。</a:t>
            </a:r>
            <a:endParaRPr altLang="en-US" dirty="0" sz="3200" lang="zh-CN">
              <a:solidFill>
                <a:srgbClr val="2E3A49"/>
              </a:solidFill>
              <a:latin typeface="华文新魏" panose="02010800040101010101" charset="-122"/>
              <a:ea typeface="华文新魏" panose="02010800040101010101" charset="-122"/>
              <a:cs typeface="阿里巴巴普惠体 R" panose="00020600040101010101" pitchFamily="18" charset="-122"/>
            </a:endParaRPr>
          </a:p>
        </p:txBody>
      </p:sp>
      <p:sp>
        <p:nvSpPr>
          <p:cNvPr id="1048621" name="椭圆 5"/>
          <p:cNvSpPr/>
          <p:nvPr/>
        </p:nvSpPr>
        <p:spPr>
          <a:xfrm>
            <a:off x="9578340" y="4217670"/>
            <a:ext cx="1616710" cy="1551940"/>
          </a:xfrm>
          <a:prstGeom prst="ellipse"/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22" name="文本框 7"/>
          <p:cNvSpPr txBox="1"/>
          <p:nvPr/>
        </p:nvSpPr>
        <p:spPr>
          <a:xfrm>
            <a:off x="6182360" y="1553845"/>
            <a:ext cx="5936615" cy="4114800"/>
          </a:xfrm>
          <a:prstGeom prst="rect"/>
          <a:noFill/>
        </p:spPr>
        <p:txBody>
          <a:bodyPr rtlCol="0" wrap="square">
            <a:spAutoFit/>
          </a:bodyPr>
          <a:p>
            <a:pPr algn="l"/>
            <a:r>
              <a:rPr altLang="en-US" dirty="0" sz="3200" lang="zh-CN">
                <a:solidFill>
                  <a:srgbClr val="2E3A49"/>
                </a:solidFill>
                <a:latin typeface="华文新魏" panose="02010800040101010101" charset="-122"/>
                <a:ea typeface="华文新魏" panose="02010800040101010101" charset="-122"/>
                <a:cs typeface="阿里巴巴普惠体 M" panose="00020600040101010101" pitchFamily="18" charset="-122"/>
              </a:rPr>
              <a:t>主要贡献：</a:t>
            </a:r>
            <a:endParaRPr altLang="en-US" dirty="0" sz="3200" lang="zh-CN">
              <a:solidFill>
                <a:srgbClr val="2E3A49"/>
              </a:solidFill>
              <a:latin typeface="华文新魏" panose="02010800040101010101" charset="-122"/>
              <a:ea typeface="华文新魏" panose="02010800040101010101" charset="-122"/>
              <a:cs typeface="阿里巴巴普惠体 M" panose="00020600040101010101" pitchFamily="18" charset="-122"/>
            </a:endParaRPr>
          </a:p>
          <a:p>
            <a:r>
              <a:rPr altLang="en-US" dirty="0" sz="3200" lang="zh-CN">
                <a:solidFill>
                  <a:srgbClr val="2E3A49"/>
                </a:solidFill>
                <a:latin typeface="华文新魏" panose="02010800040101010101" charset="-122"/>
                <a:ea typeface="华文新魏" panose="02010800040101010101" charset="-122"/>
                <a:cs typeface="阿里巴巴普惠体 M" panose="00020600040101010101" pitchFamily="18" charset="-122"/>
                <a:sym typeface="+mn-ea"/>
              </a:rPr>
              <a:t>文宣部本着为学生学习提供便利，打造良好学习氛围的初衷，承担着学业发展中心的宣传工作，为提高光电学子的学业水平不断努力。文宣部将学院的学术动态及时与学子们分享，发挥着不可或缺的作用</a:t>
            </a:r>
            <a:endParaRPr altLang="en-US" dirty="0" sz="3200" lang="zh-CN">
              <a:solidFill>
                <a:srgbClr val="2E3A49"/>
              </a:solidFill>
              <a:latin typeface="华文新魏" panose="02010800040101010101" charset="-122"/>
              <a:ea typeface="华文新魏" panose="02010800040101010101" charset="-122"/>
              <a:cs typeface="阿里巴巴普惠体 M" panose="00020600040101010101" pitchFamily="18" charset="-122"/>
            </a:endParaRPr>
          </a:p>
        </p:txBody>
      </p:sp>
      <p:grpSp>
        <p:nvGrpSpPr>
          <p:cNvPr id="47" name="组合 29"/>
          <p:cNvGrpSpPr/>
          <p:nvPr/>
        </p:nvGrpSpPr>
        <p:grpSpPr>
          <a:xfrm>
            <a:off x="8184515" y="4829175"/>
            <a:ext cx="3883025" cy="1925320"/>
            <a:chOff x="13085" y="5960"/>
            <a:chExt cx="6115" cy="3032"/>
          </a:xfrm>
        </p:grpSpPr>
        <p:cxnSp>
          <p:nvCxnSpPr>
            <p:cNvPr id="3145736" name="直接连接符 30"/>
            <p:cNvCxnSpPr>
              <a:cxnSpLocks/>
            </p:cNvCxnSpPr>
            <p:nvPr/>
          </p:nvCxnSpPr>
          <p:spPr>
            <a:xfrm flipH="1">
              <a:off x="15550" y="5960"/>
              <a:ext cx="3650" cy="2213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7" name="直接连接符 31"/>
            <p:cNvCxnSpPr>
              <a:cxnSpLocks/>
            </p:cNvCxnSpPr>
            <p:nvPr/>
          </p:nvCxnSpPr>
          <p:spPr>
            <a:xfrm flipH="1">
              <a:off x="13085" y="6780"/>
              <a:ext cx="3650" cy="2213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23" name="椭圆 6"/>
          <p:cNvSpPr/>
          <p:nvPr/>
        </p:nvSpPr>
        <p:spPr>
          <a:xfrm>
            <a:off x="8616950" y="5069840"/>
            <a:ext cx="1705610" cy="1643380"/>
          </a:xfrm>
          <a:prstGeom prst="ellipse"/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/>
      </p:grpSpPr>
      <p:pic>
        <p:nvPicPr>
          <p:cNvPr id="2097160" name="图片 3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 l="31947" t="49287" r="31633" b="14881"/>
          <a:stretch>
            <a:fillRect/>
          </a:stretch>
        </p:blipFill>
        <p:spPr>
          <a:xfrm>
            <a:off x="3193415" y="5456555"/>
            <a:ext cx="2522855" cy="1401445"/>
          </a:xfrm>
          <a:prstGeom prst="rect"/>
        </p:spPr>
      </p:pic>
      <p:sp>
        <p:nvSpPr>
          <p:cNvPr id="1048598" name="矩形 9"/>
          <p:cNvSpPr/>
          <p:nvPr/>
        </p:nvSpPr>
        <p:spPr>
          <a:xfrm>
            <a:off x="0" y="0"/>
            <a:ext cx="4100195" cy="1234440"/>
          </a:xfrm>
          <a:prstGeom prst="rect"/>
          <a:noFill/>
          <a:ln>
            <a:noFill/>
          </a:ln>
        </p:spPr>
        <p:txBody>
          <a:bodyPr anchor="t" rtlCol="0" wrap="square">
            <a:spAutoFit/>
          </a:bodyPr>
          <a:p>
            <a:pPr algn="ctr"/>
            <a:r>
              <a:rPr altLang="en-US" b="1" sz="7200" lang="zh-CN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accent5">
                    <a:lumMod val="75000"/>
                  </a:schemeClr>
                </a:solidFill>
                <a:effectLst/>
                <a:latin typeface="华文新魏" panose="02010800040101010101" charset="-122"/>
                <a:ea typeface="华文新魏" panose="02010800040101010101" charset="-122"/>
              </a:rPr>
              <a:t>部门特色</a:t>
            </a:r>
            <a:endParaRPr altLang="en-US" b="1" sz="7200" lang="zh-CN">
              <a:ln w="12700">
                <a:solidFill>
                  <a:schemeClr val="accent5"/>
                </a:solidFill>
                <a:prstDash val="solid"/>
              </a:ln>
              <a:solidFill>
                <a:schemeClr val="accent5">
                  <a:lumMod val="75000"/>
                </a:schemeClr>
              </a:solidFill>
              <a:effectLst/>
              <a:latin typeface="华文新魏" panose="02010800040101010101" charset="-122"/>
              <a:ea typeface="华文新魏" panose="02010800040101010101" charset="-122"/>
            </a:endParaRPr>
          </a:p>
        </p:txBody>
      </p:sp>
      <p:grpSp>
        <p:nvGrpSpPr>
          <p:cNvPr id="38" name="组合 65"/>
          <p:cNvGrpSpPr/>
          <p:nvPr/>
        </p:nvGrpSpPr>
        <p:grpSpPr>
          <a:xfrm flipH="1">
            <a:off x="7294880" y="125730"/>
            <a:ext cx="4853940" cy="2482850"/>
            <a:chOff x="117522" y="127000"/>
            <a:chExt cx="3165523" cy="1721109"/>
          </a:xfrm>
        </p:grpSpPr>
        <p:cxnSp>
          <p:nvCxnSpPr>
            <p:cNvPr id="3145729" name="直接连接符 66"/>
            <p:cNvCxnSpPr>
              <a:cxnSpLocks/>
            </p:cNvCxnSpPr>
            <p:nvPr/>
          </p:nvCxnSpPr>
          <p:spPr>
            <a:xfrm flipH="1">
              <a:off x="444500" y="127000"/>
              <a:ext cx="2838545" cy="1721109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0" name="直接连接符 67"/>
            <p:cNvCxnSpPr>
              <a:cxnSpLocks/>
            </p:cNvCxnSpPr>
            <p:nvPr/>
          </p:nvCxnSpPr>
          <p:spPr>
            <a:xfrm flipH="1">
              <a:off x="117522" y="777533"/>
              <a:ext cx="1746250" cy="1058812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45731" name="直接连接符 1"/>
          <p:cNvCxnSpPr>
            <a:cxnSpLocks/>
          </p:cNvCxnSpPr>
          <p:nvPr/>
        </p:nvCxnSpPr>
        <p:spPr>
          <a:xfrm flipV="1">
            <a:off x="0" y="1188720"/>
            <a:ext cx="4114800" cy="10160"/>
          </a:xfrm>
          <a:prstGeom prst="line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9" name="组合 14"/>
          <p:cNvGrpSpPr/>
          <p:nvPr/>
        </p:nvGrpSpPr>
        <p:grpSpPr>
          <a:xfrm flipH="1">
            <a:off x="0" y="4281396"/>
            <a:ext cx="3886200" cy="2576604"/>
            <a:chOff x="7556500" y="3784600"/>
            <a:chExt cx="4635500" cy="3073400"/>
          </a:xfrm>
        </p:grpSpPr>
        <p:sp>
          <p:nvSpPr>
            <p:cNvPr id="1048599" name="直角三角形 15"/>
            <p:cNvSpPr/>
            <p:nvPr/>
          </p:nvSpPr>
          <p:spPr>
            <a:xfrm flipH="1">
              <a:off x="7556500" y="4076700"/>
              <a:ext cx="4635500" cy="2781300"/>
            </a:xfrm>
            <a:prstGeom prst="rtTriangle"/>
            <a:solidFill>
              <a:srgbClr val="2E3A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  <p:cxnSp>
          <p:nvCxnSpPr>
            <p:cNvPr id="3145732" name="直接连接符 16"/>
            <p:cNvCxnSpPr>
              <a:cxnSpLocks/>
            </p:cNvCxnSpPr>
            <p:nvPr/>
          </p:nvCxnSpPr>
          <p:spPr>
            <a:xfrm flipH="1">
              <a:off x="9874250" y="3784600"/>
              <a:ext cx="2317750" cy="1405332"/>
            </a:xfrm>
            <a:prstGeom prst="line"/>
            <a:ln w="28575">
              <a:solidFill>
                <a:srgbClr val="FBAD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3" name="直接连接符 17"/>
            <p:cNvCxnSpPr>
              <a:cxnSpLocks/>
            </p:cNvCxnSpPr>
            <p:nvPr/>
          </p:nvCxnSpPr>
          <p:spPr>
            <a:xfrm flipH="1">
              <a:off x="8596847" y="4348879"/>
              <a:ext cx="2317750" cy="1405332"/>
            </a:xfrm>
            <a:prstGeom prst="line"/>
            <a:ln w="28575">
              <a:solidFill>
                <a:srgbClr val="2E3A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2" descr="7b0a202020202274657874626f78223a20227b5c2263617465676f72795f69645c223a31303339392c5c2269645c223a32303334313937367d220a7d0a"/>
          <p:cNvGrpSpPr/>
          <p:nvPr/>
        </p:nvGrpSpPr>
        <p:grpSpPr>
          <a:xfrm>
            <a:off x="759460" y="1454852"/>
            <a:ext cx="5372735" cy="2220461"/>
            <a:chOff x="5370" y="3510"/>
            <a:chExt cx="8461" cy="3780"/>
          </a:xfrm>
        </p:grpSpPr>
        <p:grpSp>
          <p:nvGrpSpPr>
            <p:cNvPr id="41" name="组合 3"/>
            <p:cNvGrpSpPr/>
            <p:nvPr/>
          </p:nvGrpSpPr>
          <p:grpSpPr>
            <a:xfrm>
              <a:off x="5370" y="3510"/>
              <a:ext cx="8461" cy="3780"/>
              <a:chOff x="3409950" y="2228850"/>
              <a:chExt cx="5372735" cy="2400300"/>
            </a:xfrm>
          </p:grpSpPr>
          <p:sp>
            <p:nvSpPr>
              <p:cNvPr id="1048600" name="矩形 8"/>
              <p:cNvSpPr/>
              <p:nvPr/>
            </p:nvSpPr>
            <p:spPr>
              <a:xfrm>
                <a:off x="3409950" y="2228850"/>
                <a:ext cx="5372735" cy="2400300"/>
              </a:xfrm>
              <a:prstGeom prst="rect"/>
              <a:noFill/>
              <a:ln w="25400">
                <a:solidFill>
                  <a:srgbClr val="4A71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1" name="矩形 4"/>
              <p:cNvSpPr/>
              <p:nvPr/>
            </p:nvSpPr>
            <p:spPr>
              <a:xfrm>
                <a:off x="3552825" y="2377440"/>
                <a:ext cx="5086985" cy="2103120"/>
              </a:xfrm>
              <a:prstGeom prst="rect"/>
              <a:solidFill>
                <a:srgbClr val="E6EDF5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2" name="矩形 7"/>
              <p:cNvSpPr/>
              <p:nvPr/>
            </p:nvSpPr>
            <p:spPr>
              <a:xfrm flipH="1">
                <a:off x="3552825" y="2889000"/>
                <a:ext cx="76200" cy="1080000"/>
              </a:xfrm>
              <a:prstGeom prst="rect"/>
              <a:solidFill>
                <a:srgbClr val="1C6B9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3" name="矩形 5"/>
              <p:cNvSpPr/>
              <p:nvPr/>
            </p:nvSpPr>
            <p:spPr>
              <a:xfrm flipH="1">
                <a:off x="8563610" y="2889000"/>
                <a:ext cx="76200" cy="1080000"/>
              </a:xfrm>
              <a:prstGeom prst="rect"/>
              <a:solidFill>
                <a:srgbClr val="1C6B9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</p:grpSp>
        <p:sp>
          <p:nvSpPr>
            <p:cNvPr id="1048604" name="文本框 6"/>
            <p:cNvSpPr txBox="1"/>
            <p:nvPr/>
          </p:nvSpPr>
          <p:spPr>
            <a:xfrm>
              <a:off x="5715" y="3635"/>
              <a:ext cx="7770" cy="3530"/>
            </a:xfrm>
            <a:prstGeom prst="rect"/>
            <a:noFill/>
          </p:spPr>
          <p:txBody>
            <a:bodyPr anchor="ctr" rtlCol="0" wrap="square">
              <a:sp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altLang="en-US" dirty="0" sz="2400" lang="zh-CN">
                  <a:latin typeface="华文行楷" panose="02010800040101010101" charset="-122"/>
                  <a:ea typeface="华文行楷" panose="02010800040101010101" charset="-122"/>
                  <a:cs typeface="微软雅黑" panose="020B0503020204020204" pitchFamily="34" charset="-122"/>
                  <a:sym typeface="+mn-ea"/>
                </a:rPr>
                <a:t>团结互助。文宣部部内风气友好，各个部员互相帮助，共同进步；文宣部与其他部门关系良好，在学业发展中心发挥着桥梁的作用，创造了和谐的中心环境</a:t>
              </a:r>
              <a:endParaRPr altLang="en-US" dirty="0" sz="2400" lang="zh-CN">
                <a:latin typeface="华文行楷" panose="02010800040101010101" charset="-122"/>
                <a:ea typeface="华文行楷" panose="02010800040101010101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42" name="组合 10" descr="7b0a202020202274657874626f78223a20227b5c2263617465676f72795f69645c223a31303339392c5c2269645c223a32303334313937367d220a7d0a"/>
          <p:cNvGrpSpPr/>
          <p:nvPr/>
        </p:nvGrpSpPr>
        <p:grpSpPr>
          <a:xfrm>
            <a:off x="6132195" y="4013902"/>
            <a:ext cx="5372735" cy="2220461"/>
            <a:chOff x="5370" y="3510"/>
            <a:chExt cx="8461" cy="3780"/>
          </a:xfrm>
        </p:grpSpPr>
        <p:grpSp>
          <p:nvGrpSpPr>
            <p:cNvPr id="43" name="组合 11"/>
            <p:cNvGrpSpPr/>
            <p:nvPr/>
          </p:nvGrpSpPr>
          <p:grpSpPr>
            <a:xfrm>
              <a:off x="5370" y="3510"/>
              <a:ext cx="8461" cy="3780"/>
              <a:chOff x="3409950" y="2228850"/>
              <a:chExt cx="5372735" cy="2400300"/>
            </a:xfrm>
          </p:grpSpPr>
          <p:sp>
            <p:nvSpPr>
              <p:cNvPr id="1048605" name="矩形 12"/>
              <p:cNvSpPr/>
              <p:nvPr/>
            </p:nvSpPr>
            <p:spPr>
              <a:xfrm>
                <a:off x="3409950" y="2228850"/>
                <a:ext cx="5372735" cy="2400300"/>
              </a:xfrm>
              <a:prstGeom prst="rect"/>
              <a:noFill/>
              <a:ln w="25400">
                <a:solidFill>
                  <a:srgbClr val="4A71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6" name="矩形 13"/>
              <p:cNvSpPr/>
              <p:nvPr/>
            </p:nvSpPr>
            <p:spPr>
              <a:xfrm>
                <a:off x="3552825" y="2377440"/>
                <a:ext cx="5086985" cy="2103120"/>
              </a:xfrm>
              <a:prstGeom prst="rect"/>
              <a:solidFill>
                <a:srgbClr val="E6EDF5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7" name="矩形 18"/>
              <p:cNvSpPr/>
              <p:nvPr/>
            </p:nvSpPr>
            <p:spPr>
              <a:xfrm flipH="1">
                <a:off x="3552825" y="2889000"/>
                <a:ext cx="76200" cy="1080000"/>
              </a:xfrm>
              <a:prstGeom prst="rect"/>
              <a:solidFill>
                <a:srgbClr val="1C6B9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  <p:sp>
            <p:nvSpPr>
              <p:cNvPr id="1048608" name="矩形 19"/>
              <p:cNvSpPr/>
              <p:nvPr/>
            </p:nvSpPr>
            <p:spPr>
              <a:xfrm flipH="1">
                <a:off x="8563610" y="2889000"/>
                <a:ext cx="76200" cy="1080000"/>
              </a:xfrm>
              <a:prstGeom prst="rect"/>
              <a:solidFill>
                <a:srgbClr val="1C6B9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lang="zh-CN"/>
              </a:p>
            </p:txBody>
          </p:sp>
        </p:grpSp>
        <p:sp>
          <p:nvSpPr>
            <p:cNvPr id="1048609" name="文本框 20"/>
            <p:cNvSpPr txBox="1"/>
            <p:nvPr/>
          </p:nvSpPr>
          <p:spPr>
            <a:xfrm>
              <a:off x="5715" y="3634"/>
              <a:ext cx="7770" cy="3530"/>
            </a:xfrm>
            <a:prstGeom prst="rect"/>
            <a:noFill/>
          </p:spPr>
          <p:txBody>
            <a:bodyPr anchor="ctr" rtlCol="0" wrap="square">
              <a:sp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altLang="en-US" dirty="0" sz="2400" lang="zh-CN">
                  <a:latin typeface="华文行楷" panose="02010800040101010101" charset="-122"/>
                  <a:ea typeface="华文行楷" panose="02010800040101010101" charset="-122"/>
                  <a:cs typeface="微软雅黑" panose="020B0503020204020204" pitchFamily="34" charset="-122"/>
                  <a:sym typeface="+mn-ea"/>
                </a:rPr>
                <a:t>核心技术。文宣部</a:t>
              </a:r>
              <a:r>
                <a:rPr altLang="en-US" dirty="0" sz="2400" lang="zh-CN">
                  <a:latin typeface="华文行楷" panose="02010800040101010101" charset="-122"/>
                  <a:ea typeface="华文行楷" panose="02010800040101010101" charset="-122"/>
                  <a:cs typeface="微软雅黑" panose="020B0503020204020204" pitchFamily="34" charset="-122"/>
                  <a:sym typeface="+mn-ea"/>
                </a:rPr>
                <a:t>学长学姐会亲自传授PS，秀米等编辑软件的用法以及微信公众号的运营方法，有着专业的技术，包教包会，可以让部员在学生工作的同时掌握新技能</a:t>
              </a:r>
              <a:endParaRPr altLang="en-US" dirty="0" sz="2400" lang="zh-CN">
                <a:latin typeface="华文行楷" panose="02010800040101010101" charset="-122"/>
                <a:ea typeface="华文行楷" panose="02010800040101010101" charset="-122"/>
                <a:cs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048610" name="直角三角形 22"/>
          <p:cNvSpPr/>
          <p:nvPr/>
        </p:nvSpPr>
        <p:spPr>
          <a:xfrm>
            <a:off x="6351270" y="3164840"/>
            <a:ext cx="1118870" cy="510540"/>
          </a:xfrm>
          <a:prstGeom prst="rtTriangle"/>
          <a:solidFill>
            <a:srgbClr val="4A71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11" name="直角三角形 25"/>
          <p:cNvSpPr/>
          <p:nvPr/>
        </p:nvSpPr>
        <p:spPr>
          <a:xfrm rot="10800000">
            <a:off x="4793615" y="4013835"/>
            <a:ext cx="1118870" cy="510540"/>
          </a:xfrm>
          <a:prstGeom prst="rtTriangle"/>
          <a:solidFill>
            <a:srgbClr val="4A71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pic>
        <p:nvPicPr>
          <p:cNvPr id="2097161" name="图片 11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8487102" y="88510"/>
            <a:ext cx="3507228" cy="688779"/>
          </a:xfrm>
          <a:prstGeom prst="rect"/>
          <a:noFill/>
          <a:ln>
            <a:noFill/>
          </a:ln>
        </p:spPr>
      </p:pic>
      <p:pic>
        <p:nvPicPr>
          <p:cNvPr id="2097162" name="图片 32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rcRect l="21767" t="22511" r="21767" b="29464"/>
          <a:stretch>
            <a:fillRect/>
          </a:stretch>
        </p:blipFill>
        <p:spPr>
          <a:xfrm>
            <a:off x="6320155" y="1805305"/>
            <a:ext cx="1181100" cy="1127125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dirty="0" lang="zh-CN"/>
              <a:t>活动展示</a:t>
            </a:r>
          </a:p>
        </p:txBody>
      </p:sp>
      <p:cxnSp>
        <p:nvCxnSpPr>
          <p:cNvPr id="3145728" name="直接连接符 2"/>
          <p:cNvCxnSpPr>
            <a:cxnSpLocks/>
          </p:cNvCxnSpPr>
          <p:nvPr/>
        </p:nvCxnSpPr>
        <p:spPr>
          <a:xfrm flipV="1">
            <a:off x="335280" y="1336040"/>
            <a:ext cx="11392535" cy="17145"/>
          </a:xfrm>
          <a:prstGeom prst="line"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3" name="图片 1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8670926" y="97790"/>
            <a:ext cx="3507105" cy="688975"/>
          </a:xfrm>
          <a:prstGeom prst="rect"/>
          <a:noFill/>
          <a:ln>
            <a:noFill/>
          </a:ln>
        </p:spPr>
      </p:pic>
      <p:pic>
        <p:nvPicPr>
          <p:cNvPr id="2097154" name="图片 10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/>
          <a:srcRect t="10180" b="14610"/>
          <a:stretch>
            <a:fillRect/>
          </a:stretch>
        </p:blipFill>
        <p:spPr>
          <a:xfrm>
            <a:off x="608400" y="1666402"/>
            <a:ext cx="2537004" cy="4134833"/>
          </a:xfrm>
          <a:prstGeom prst="rect"/>
        </p:spPr>
      </p:pic>
      <p:pic>
        <p:nvPicPr>
          <p:cNvPr id="2097155" name="图片 14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8331028" y="1666402"/>
            <a:ext cx="3042460" cy="4117688"/>
          </a:xfrm>
          <a:prstGeom prst="rect"/>
        </p:spPr>
      </p:pic>
      <p:pic>
        <p:nvPicPr>
          <p:cNvPr id="2097156" name="图片 15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4233237" y="1683548"/>
            <a:ext cx="2909864" cy="4117687"/>
          </a:xfrm>
          <a:prstGeom prst="rect"/>
        </p:spPr>
      </p:pic>
      <p:sp>
        <p:nvSpPr>
          <p:cNvPr id="1048588" name="文本框 16"/>
          <p:cNvSpPr txBox="1"/>
          <p:nvPr/>
        </p:nvSpPr>
        <p:spPr>
          <a:xfrm>
            <a:off x="3283322" y="5987990"/>
            <a:ext cx="4809693" cy="523220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dirty="0" sz="2800" lang="zh-CN"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pitchFamily="49" charset="-122"/>
              </a:rPr>
              <a:t>推文编辑</a:t>
            </a:r>
            <a:r>
              <a:rPr altLang="zh-CN" dirty="0" sz="2800" lang="en-US"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pitchFamily="49" charset="-122"/>
              </a:rPr>
              <a:t>&amp;</a:t>
            </a:r>
            <a:r>
              <a:rPr altLang="en-US" dirty="0" sz="2800" lang="zh-CN">
                <a:latin typeface="微软雅黑" panose="020B0503020204020204" pitchFamily="34" charset="-122"/>
                <a:ea typeface="微软雅黑" panose="020B0503020204020204" pitchFamily="34" charset="-122"/>
                <a:cs typeface="仿宋" panose="02010609060101010101" pitchFamily="49" charset="-122"/>
              </a:rPr>
              <a:t>海报制作</a:t>
            </a:r>
            <a:endParaRPr altLang="en-US" dirty="0" lang="zh-CN"/>
          </a:p>
        </p:txBody>
      </p:sp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演示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123</dc:creator>
  <cp:lastModifiedBy>D·Jmila Claudia</cp:lastModifiedBy>
  <dcterms:created xsi:type="dcterms:W3CDTF">2020-10-12T01:50:00Z</dcterms:created>
  <dcterms:modified xsi:type="dcterms:W3CDTF">2023-08-05T05:58:18Z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KSOTemplateUUID">
    <vt:lpwstr>v1.0_mb_T/3qKk4j/YCti31KOcnS9Q==</vt:lpwstr>
  </property>
  <property fmtid="{D5CDD505-2E9C-101B-9397-08002B2CF9AE}" pid="4" name="KSOSaveFontToCloudKey">
    <vt:lpwstr>1105223357_embed</vt:lpwstr>
  </property>
  <property fmtid="{D5CDD505-2E9C-101B-9397-08002B2CF9AE}" pid="5" name="ICV">
    <vt:lpwstr>62f80df7313e48d0afb483a7a309f10f</vt:lpwstr>
  </property>
</Properties>
</file>